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</p:sldIdLst>
  <p:sldSz cx="12192000" cy="6858000"/>
  <p:notesSz cx="6858000" cy="9144000"/>
  <p:defaultTextStyle>
    <a:defPPr>
      <a:defRPr lang="en-M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84C72-0416-9235-1FAE-2C0F7828C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61415"/>
            <a:ext cx="9144000" cy="2387600"/>
          </a:xfr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010F04-F80B-E978-231E-B19F58A61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27680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M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83470-83F5-D73A-2AD6-A07A382EC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7027E-3B23-456D-A3B6-0C51E0B2CC0E}" type="datetimeFigureOut">
              <a:rPr lang="en-MV" smtClean="0"/>
              <a:t>07/21/2026</a:t>
            </a:fld>
            <a:endParaRPr lang="en-M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F1BCE-7F14-2B2C-77EA-52B0BB149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B16CA-3DE3-DDDF-3C22-46EBE9065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3DB-8C80-44E8-9308-284B40E7F976}" type="slidenum">
              <a:rPr lang="en-MV" smtClean="0"/>
              <a:t>‹#›</a:t>
            </a:fld>
            <a:endParaRPr lang="en-MV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668B0232-D939-663D-CB67-4EF96DEF67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705" r="-1691"/>
          <a:stretch/>
        </p:blipFill>
        <p:spPr>
          <a:xfrm>
            <a:off x="0" y="8626"/>
            <a:ext cx="7893170" cy="150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99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2EFE0-2E26-A3A5-7463-F88D97248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M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E1EFD-0FA9-6956-985F-C766A562BC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16E07-EDB5-2907-1F0A-E1C1B7D8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9F7027E-3B23-456D-A3B6-0C51E0B2CC0E}" type="datetimeFigureOut">
              <a:rPr lang="en-MV" smtClean="0"/>
              <a:pPr/>
              <a:t>07/21/2026</a:t>
            </a:fld>
            <a:endParaRPr lang="en-M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36457-22E7-FC2E-865B-B5E00A80E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M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48532-671F-9A05-908A-84CFBA294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AD6F3DB-8C80-44E8-9308-284B40E7F976}" type="slidenum">
              <a:rPr lang="en-MV" smtClean="0"/>
              <a:pPr/>
              <a:t>‹#›</a:t>
            </a:fld>
            <a:endParaRPr lang="en-MV"/>
          </a:p>
        </p:txBody>
      </p:sp>
      <p:pic>
        <p:nvPicPr>
          <p:cNvPr id="7" name="Google Shape;111;p4">
            <a:extLst>
              <a:ext uri="{FF2B5EF4-FFF2-40B4-BE49-F238E27FC236}">
                <a16:creationId xmlns:a16="http://schemas.microsoft.com/office/drawing/2014/main" id="{63AD8E74-D5C7-DF1D-AC15-B27E9F5C2CF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963275" y="0"/>
            <a:ext cx="1228725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417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688917-F74F-CE6E-2606-96D01B5249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M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FA42AB-C2DE-35F4-D93D-0CC96DF5C5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CC8FD-636F-21EC-7C95-2D41AD7CF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9F7027E-3B23-456D-A3B6-0C51E0B2CC0E}" type="datetimeFigureOut">
              <a:rPr lang="en-MV" smtClean="0"/>
              <a:pPr/>
              <a:t>07/21/2026</a:t>
            </a:fld>
            <a:endParaRPr lang="en-M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950BF-7103-4480-E99A-2D221CEF5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M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0AEB2-DFD7-6176-C2C9-5A6006627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AD6F3DB-8C80-44E8-9308-284B40E7F976}" type="slidenum">
              <a:rPr lang="en-MV" smtClean="0"/>
              <a:pPr/>
              <a:t>‹#›</a:t>
            </a:fld>
            <a:endParaRPr lang="en-MV"/>
          </a:p>
        </p:txBody>
      </p:sp>
      <p:pic>
        <p:nvPicPr>
          <p:cNvPr id="7" name="Google Shape;111;p4">
            <a:extLst>
              <a:ext uri="{FF2B5EF4-FFF2-40B4-BE49-F238E27FC236}">
                <a16:creationId xmlns:a16="http://schemas.microsoft.com/office/drawing/2014/main" id="{69C70D04-3B63-B1DF-09D2-F9DE23E0A7E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963275" y="0"/>
            <a:ext cx="1228725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451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09CE4-6779-AEE5-84FF-4AD20E3A0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27AB5-01FE-7245-EF34-1E0378E54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M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21F89-54FC-F2C3-8A27-D7BD1ABE5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7027E-3B23-456D-A3B6-0C51E0B2CC0E}" type="datetimeFigureOut">
              <a:rPr lang="en-MV" smtClean="0"/>
              <a:t>07/21/2026</a:t>
            </a:fld>
            <a:endParaRPr lang="en-M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276A5-7E7E-3DB1-EF82-5FE88A48F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52A56-5378-D3DF-9200-F99F9B122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3DB-8C80-44E8-9308-284B40E7F976}" type="slidenum">
              <a:rPr lang="en-MV" smtClean="0"/>
              <a:t>‹#›</a:t>
            </a:fld>
            <a:endParaRPr lang="en-MV"/>
          </a:p>
        </p:txBody>
      </p:sp>
      <p:pic>
        <p:nvPicPr>
          <p:cNvPr id="7" name="Google Shape;111;p4">
            <a:extLst>
              <a:ext uri="{FF2B5EF4-FFF2-40B4-BE49-F238E27FC236}">
                <a16:creationId xmlns:a16="http://schemas.microsoft.com/office/drawing/2014/main" id="{95ABC0B5-3450-E1F4-BAED-994FADB09DF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963275" y="0"/>
            <a:ext cx="1228725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507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37485-F9DC-856A-8D09-E9C9D967A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3E80F-674D-F86F-2375-4BA02A47A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B4CAE-3293-86A4-37A9-FAB1D8577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7027E-3B23-456D-A3B6-0C51E0B2CC0E}" type="datetimeFigureOut">
              <a:rPr lang="en-MV" smtClean="0"/>
              <a:t>07/21/2026</a:t>
            </a:fld>
            <a:endParaRPr lang="en-M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D867E-5E3D-AA28-5347-7EF0FCAC1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6F082-4FC6-068E-F7F6-BC91BF86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3DB-8C80-44E8-9308-284B40E7F976}" type="slidenum">
              <a:rPr lang="en-MV" smtClean="0"/>
              <a:t>‹#›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683961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74F8D-6E8F-A12B-0739-508681D88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2A839-BA04-2408-8103-54E0537EE5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09A169-E3A7-7127-B995-74D7E1CA1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8B6D46-372C-DF3B-A6C6-ABF370F0D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9F7027E-3B23-456D-A3B6-0C51E0B2CC0E}" type="datetimeFigureOut">
              <a:rPr lang="en-MV" smtClean="0"/>
              <a:pPr/>
              <a:t>07/21/2026</a:t>
            </a:fld>
            <a:endParaRPr lang="en-M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469FB-DDEE-69E4-5D26-CBFFB5A6B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M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B94F8C-EB5E-6AD8-C972-04B85B270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AD6F3DB-8C80-44E8-9308-284B40E7F976}" type="slidenum">
              <a:rPr lang="en-MV" smtClean="0"/>
              <a:pPr/>
              <a:t>‹#›</a:t>
            </a:fld>
            <a:endParaRPr lang="en-MV"/>
          </a:p>
        </p:txBody>
      </p:sp>
      <p:pic>
        <p:nvPicPr>
          <p:cNvPr id="8" name="Google Shape;111;p4">
            <a:extLst>
              <a:ext uri="{FF2B5EF4-FFF2-40B4-BE49-F238E27FC236}">
                <a16:creationId xmlns:a16="http://schemas.microsoft.com/office/drawing/2014/main" id="{330EA462-5AF1-4E1E-D70A-825EA2EE192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963275" y="0"/>
            <a:ext cx="1228725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554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3F473-E4D0-195B-850D-5BA9B8E13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M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FAD7E-5A74-C891-4BEC-D0DE5A6D8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27170A-23D8-EF0B-E9AE-52C943AE5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39500C-12AE-3B60-32A1-3F03FC849A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CF199E-4C2F-1A32-809A-9925E025B4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8E90C-F4F8-8207-D8C9-8B9567802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9F7027E-3B23-456D-A3B6-0C51E0B2CC0E}" type="datetimeFigureOut">
              <a:rPr lang="en-MV" smtClean="0"/>
              <a:pPr/>
              <a:t>07/21/2026</a:t>
            </a:fld>
            <a:endParaRPr lang="en-M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DB654A-7270-74BC-B551-27C06B7CF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M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68F9C2-2806-49B3-8841-6FE9928CA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AD6F3DB-8C80-44E8-9308-284B40E7F976}" type="slidenum">
              <a:rPr lang="en-MV" smtClean="0"/>
              <a:pPr/>
              <a:t>‹#›</a:t>
            </a:fld>
            <a:endParaRPr lang="en-MV"/>
          </a:p>
        </p:txBody>
      </p:sp>
      <p:pic>
        <p:nvPicPr>
          <p:cNvPr id="10" name="Google Shape;111;p4">
            <a:extLst>
              <a:ext uri="{FF2B5EF4-FFF2-40B4-BE49-F238E27FC236}">
                <a16:creationId xmlns:a16="http://schemas.microsoft.com/office/drawing/2014/main" id="{13FC01EF-D07E-8BAD-BCF9-73B2472E889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963275" y="0"/>
            <a:ext cx="1228725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4612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CB60B-8531-1E0A-6508-2C456FEC8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M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5889E4-2AC7-4403-8897-84CF76DFC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7027E-3B23-456D-A3B6-0C51E0B2CC0E}" type="datetimeFigureOut">
              <a:rPr lang="en-MV" smtClean="0"/>
              <a:t>07/21/2026</a:t>
            </a:fld>
            <a:endParaRPr lang="en-M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43E17A-A6CE-E23D-506D-FD7913215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57D9E5-6EB2-31AB-343C-F357EB334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3DB-8C80-44E8-9308-284B40E7F976}" type="slidenum">
              <a:rPr lang="en-MV" smtClean="0"/>
              <a:t>‹#›</a:t>
            </a:fld>
            <a:endParaRPr lang="en-MV"/>
          </a:p>
        </p:txBody>
      </p:sp>
      <p:pic>
        <p:nvPicPr>
          <p:cNvPr id="6" name="Google Shape;111;p4">
            <a:extLst>
              <a:ext uri="{FF2B5EF4-FFF2-40B4-BE49-F238E27FC236}">
                <a16:creationId xmlns:a16="http://schemas.microsoft.com/office/drawing/2014/main" id="{0315CCF0-7118-F104-C855-40C63C0ACEB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963275" y="0"/>
            <a:ext cx="1228725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734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32216B-96A7-B450-473E-B09F0B10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7027E-3B23-456D-A3B6-0C51E0B2CC0E}" type="datetimeFigureOut">
              <a:rPr lang="en-MV" smtClean="0"/>
              <a:t>07/21/2026</a:t>
            </a:fld>
            <a:endParaRPr lang="en-M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BBA32-4AC5-CC78-A04F-926307407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EBC65-9ACD-7699-2CE5-AD1BCF80F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3DB-8C80-44E8-9308-284B40E7F976}" type="slidenum">
              <a:rPr lang="en-MV" smtClean="0"/>
              <a:t>‹#›</a:t>
            </a:fld>
            <a:endParaRPr lang="en-MV"/>
          </a:p>
        </p:txBody>
      </p:sp>
      <p:pic>
        <p:nvPicPr>
          <p:cNvPr id="5" name="Google Shape;111;p4">
            <a:extLst>
              <a:ext uri="{FF2B5EF4-FFF2-40B4-BE49-F238E27FC236}">
                <a16:creationId xmlns:a16="http://schemas.microsoft.com/office/drawing/2014/main" id="{BF712DEF-6457-7374-DF6C-75FC9C96390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963275" y="0"/>
            <a:ext cx="1228725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0498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25FFB-A9A6-C614-CC13-AB4544BA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M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AD4F2-8252-295F-633F-0B4100F4D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AA0FB-A2EE-9C12-BD65-7B74CCAD5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6488DC-514A-7814-C99B-EE110B98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9F7027E-3B23-456D-A3B6-0C51E0B2CC0E}" type="datetimeFigureOut">
              <a:rPr lang="en-MV" smtClean="0"/>
              <a:pPr/>
              <a:t>07/21/2026</a:t>
            </a:fld>
            <a:endParaRPr lang="en-M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11EC0-A96A-4775-F804-A399E778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M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9804B-C563-1877-7DDC-FD8BD848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AD6F3DB-8C80-44E8-9308-284B40E7F976}" type="slidenum">
              <a:rPr lang="en-MV" smtClean="0"/>
              <a:pPr/>
              <a:t>‹#›</a:t>
            </a:fld>
            <a:endParaRPr lang="en-MV"/>
          </a:p>
        </p:txBody>
      </p:sp>
      <p:pic>
        <p:nvPicPr>
          <p:cNvPr id="8" name="Google Shape;111;p4">
            <a:extLst>
              <a:ext uri="{FF2B5EF4-FFF2-40B4-BE49-F238E27FC236}">
                <a16:creationId xmlns:a16="http://schemas.microsoft.com/office/drawing/2014/main" id="{2202741A-244F-720E-10D1-28A290F9387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963275" y="0"/>
            <a:ext cx="1228725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3863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B9A7D-750E-5A69-B061-E7B0C22A3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M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450587-7D68-26EA-7FB2-D4C6035CF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ACCFF-B2D8-2792-65E9-1FF8F0F4ED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3A1E7-F314-FB38-E176-3D16780D1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9F7027E-3B23-456D-A3B6-0C51E0B2CC0E}" type="datetimeFigureOut">
              <a:rPr lang="en-MV" smtClean="0"/>
              <a:pPr/>
              <a:t>07/21/2026</a:t>
            </a:fld>
            <a:endParaRPr lang="en-M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A1C4B-BD22-AC2B-2921-E6D4E43BC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M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0CA65F-27B5-BCD4-0511-A8B05F41A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AD6F3DB-8C80-44E8-9308-284B40E7F976}" type="slidenum">
              <a:rPr lang="en-MV" smtClean="0"/>
              <a:pPr/>
              <a:t>‹#›</a:t>
            </a:fld>
            <a:endParaRPr lang="en-MV"/>
          </a:p>
        </p:txBody>
      </p:sp>
      <p:pic>
        <p:nvPicPr>
          <p:cNvPr id="8" name="Google Shape;111;p4">
            <a:extLst>
              <a:ext uri="{FF2B5EF4-FFF2-40B4-BE49-F238E27FC236}">
                <a16:creationId xmlns:a16="http://schemas.microsoft.com/office/drawing/2014/main" id="{EC90892C-6D5A-6E6C-35EA-32821B2EA0A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963275" y="0"/>
            <a:ext cx="1228725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4279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5BCC5-19DA-37BD-3A31-DB64CEE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17211-64C7-87E4-E66F-27CA0726A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6F163-C85E-1D2D-351E-733377B5F6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7027E-3B23-456D-A3B6-0C51E0B2CC0E}" type="datetimeFigureOut">
              <a:rPr lang="en-MV" smtClean="0"/>
              <a:t>07/21/2026</a:t>
            </a:fld>
            <a:endParaRPr lang="en-M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D8861-21E0-0C05-AF69-720FE3C38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F0784-83DD-DC18-D3F1-700701175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D6F3DB-8C80-44E8-9308-284B40E7F976}" type="slidenum">
              <a:rPr lang="en-MV" smtClean="0"/>
              <a:t>‹#›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636866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58B01-42E5-4A52-A42F-2A1EB3474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to presenters</a:t>
            </a:r>
            <a:endParaRPr lang="en-M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8AA09-51BC-9360-1B24-9F39EA29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dirty="0"/>
              <a:t>Each presenter will have </a:t>
            </a:r>
            <a:r>
              <a:rPr lang="en-US" b="1" dirty="0"/>
              <a:t>10 minutes</a:t>
            </a:r>
            <a:r>
              <a:rPr lang="en-US" dirty="0"/>
              <a:t> for the presentation, followed by </a:t>
            </a:r>
            <a:r>
              <a:rPr lang="en-US" b="1" dirty="0"/>
              <a:t>5 minutes</a:t>
            </a:r>
            <a:r>
              <a:rPr lang="en-US" dirty="0"/>
              <a:t> for Q&amp;A.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b="1" dirty="0"/>
              <a:t>Presentations must be submitted by email to theveli@mnu.edu.mv by the specified deadline.</a:t>
            </a:r>
            <a:r>
              <a:rPr lang="en-US" dirty="0"/>
              <a:t>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dirty="0"/>
              <a:t>Presentation rooms are equipped with a multimedia projector, Windows PC/laptop, projection screen, and microphones.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b="1" dirty="0"/>
              <a:t>Use the official Theveli presentation template.</a:t>
            </a:r>
            <a:r>
              <a:rPr lang="en-US" dirty="0"/>
              <a:t>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b="1" dirty="0"/>
              <a:t>The presentation must not exceed 15 content slides.</a:t>
            </a:r>
            <a:r>
              <a:rPr lang="en-US" dirty="0"/>
              <a:t>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dirty="0"/>
              <a:t>The </a:t>
            </a:r>
            <a:r>
              <a:rPr lang="en-US" b="1" dirty="0"/>
              <a:t>last slide</a:t>
            </a:r>
            <a:r>
              <a:rPr lang="en-US" dirty="0"/>
              <a:t> in the template is provided as a template slide. Duplicate this slide as needed to create your presentation, ensuring that the total number of content slides does not exceed </a:t>
            </a:r>
            <a:r>
              <a:rPr lang="en-US" b="1" dirty="0"/>
              <a:t>15</a:t>
            </a:r>
            <a:r>
              <a:rPr lang="en-US" dirty="0"/>
              <a:t>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dirty="0"/>
              <a:t> </a:t>
            </a:r>
            <a:r>
              <a:rPr lang="en-US" b="1" dirty="0"/>
              <a:t>Follow the recommended presentation outline provided in the template.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dirty="0"/>
              <a:t>You may modify the layout of the content slides as needed; however, </a:t>
            </a:r>
            <a:r>
              <a:rPr lang="en-US" b="1" dirty="0"/>
              <a:t>do not change the slide design, theme, or </a:t>
            </a:r>
            <a:r>
              <a:rPr lang="en-US" b="1" dirty="0" err="1"/>
              <a:t>colour</a:t>
            </a:r>
            <a:r>
              <a:rPr lang="en-US" b="1" dirty="0"/>
              <a:t> scheme.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b="1" dirty="0"/>
              <a:t>Sample first slide and subsequent slides are added here. </a:t>
            </a:r>
            <a:endParaRPr lang="en-MV" dirty="0"/>
          </a:p>
        </p:txBody>
      </p:sp>
    </p:spTree>
    <p:extLst>
      <p:ext uri="{BB962C8B-B14F-4D97-AF65-F5344CB8AC3E}">
        <p14:creationId xmlns:p14="http://schemas.microsoft.com/office/powerpoint/2010/main" val="4113421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ED2E83-128D-2903-EFD6-461FEA23A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27264" cy="169537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407668-2A89-067B-467F-37ABAC2400FA}"/>
              </a:ext>
            </a:extLst>
          </p:cNvPr>
          <p:cNvSpPr txBox="1">
            <a:spLocks/>
          </p:cNvSpPr>
          <p:nvPr/>
        </p:nvSpPr>
        <p:spPr>
          <a:xfrm>
            <a:off x="838200" y="2269671"/>
            <a:ext cx="10515600" cy="2539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b="1" dirty="0"/>
              <a:t>This is the first slide.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b="1" dirty="0"/>
              <a:t>Here include:</a:t>
            </a:r>
          </a:p>
          <a:p>
            <a:pPr marL="342900" indent="-342900" algn="l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Project/Research Title </a:t>
            </a:r>
          </a:p>
          <a:p>
            <a:pPr marL="342900" indent="-342900" algn="l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Presenter/Team Details</a:t>
            </a:r>
            <a:endParaRPr lang="en-MV" dirty="0"/>
          </a:p>
        </p:txBody>
      </p:sp>
    </p:spTree>
    <p:extLst>
      <p:ext uri="{BB962C8B-B14F-4D97-AF65-F5344CB8AC3E}">
        <p14:creationId xmlns:p14="http://schemas.microsoft.com/office/powerpoint/2010/main" val="1368135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307E1-2F9A-9B2E-E2EF-5BB76BFCB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E468BC-CD10-FEE5-988A-26EB13A6A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sz="3200" b="1" dirty="0">
                <a:ea typeface="+mn-ea"/>
                <a:cs typeface="+mn-cs"/>
              </a:rPr>
              <a:t>Headings/Sub-headings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17AFDE-BCF7-EADE-E460-81B513C9A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-US" sz="2400" dirty="0"/>
              <a:t>Add Content Here</a:t>
            </a:r>
          </a:p>
        </p:txBody>
      </p:sp>
    </p:spTree>
    <p:extLst>
      <p:ext uri="{BB962C8B-B14F-4D97-AF65-F5344CB8AC3E}">
        <p14:creationId xmlns:p14="http://schemas.microsoft.com/office/powerpoint/2010/main" val="3323894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184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Instructions to presenters</vt:lpstr>
      <vt:lpstr>PowerPoint Presentation</vt:lpstr>
      <vt:lpstr>Headings/Sub-headings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Aishath Shuba Minhaj</dc:creator>
  <cp:lastModifiedBy>Nadhiya Abdulla</cp:lastModifiedBy>
  <cp:revision>7</cp:revision>
  <dcterms:created xsi:type="dcterms:W3CDTF">2025-03-12T04:06:07Z</dcterms:created>
  <dcterms:modified xsi:type="dcterms:W3CDTF">2026-07-21T05:17:34Z</dcterms:modified>
</cp:coreProperties>
</file>