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M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84C72-0416-9235-1FAE-2C0F7828C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61415"/>
            <a:ext cx="9144000" cy="2387600"/>
          </a:xfrm>
        </p:spPr>
        <p:txBody>
          <a:bodyPr anchor="b"/>
          <a:lstStyle>
            <a:lvl1pPr algn="ctr">
              <a:defRPr sz="600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010F04-F80B-E978-231E-B19F58A61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27680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83470-83F5-D73A-2AD6-A07A382EC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027E-3B23-456D-A3B6-0C51E0B2CC0E}" type="datetimeFigureOut">
              <a:rPr lang="en-MV" smtClean="0"/>
              <a:t>03/31/2026</a:t>
            </a:fld>
            <a:endParaRPr lang="en-M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F1BCE-7F14-2B2C-77EA-52B0BB149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B16CA-3DE3-DDDF-3C22-46EBE9065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3DB-8C80-44E8-9308-284B40E7F976}" type="slidenum">
              <a:rPr lang="en-MV" smtClean="0"/>
              <a:t>‹#›</a:t>
            </a:fld>
            <a:endParaRPr lang="en-MV"/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668B0232-D939-663D-CB67-4EF96DEF67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0705" r="-1691"/>
          <a:stretch/>
        </p:blipFill>
        <p:spPr>
          <a:xfrm>
            <a:off x="0" y="8626"/>
            <a:ext cx="7893170" cy="150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9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2EFE0-2E26-A3A5-7463-F88D97248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M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5E1EFD-0FA9-6956-985F-C766A562B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16E07-EDB5-2907-1F0A-E1C1B7D8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9F7027E-3B23-456D-A3B6-0C51E0B2CC0E}" type="datetimeFigureOut">
              <a:rPr lang="en-MV" smtClean="0"/>
              <a:pPr/>
              <a:t>03/31/2026</a:t>
            </a:fld>
            <a:endParaRPr lang="en-M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36457-22E7-FC2E-865B-B5E00A80E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M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48532-671F-9A05-908A-84CFBA294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AD6F3DB-8C80-44E8-9308-284B40E7F976}" type="slidenum">
              <a:rPr lang="en-MV" smtClean="0"/>
              <a:pPr/>
              <a:t>‹#›</a:t>
            </a:fld>
            <a:endParaRPr lang="en-MV"/>
          </a:p>
        </p:txBody>
      </p:sp>
      <p:pic>
        <p:nvPicPr>
          <p:cNvPr id="7" name="Google Shape;111;p4">
            <a:extLst>
              <a:ext uri="{FF2B5EF4-FFF2-40B4-BE49-F238E27FC236}">
                <a16:creationId xmlns:a16="http://schemas.microsoft.com/office/drawing/2014/main" id="{63AD8E74-D5C7-DF1D-AC15-B27E9F5C2CF2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963275" y="0"/>
            <a:ext cx="1228725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1417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688917-F74F-CE6E-2606-96D01B5249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M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A42AB-C2DE-35F4-D93D-0CC96DF5C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CC8FD-636F-21EC-7C95-2D41AD7CF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9F7027E-3B23-456D-A3B6-0C51E0B2CC0E}" type="datetimeFigureOut">
              <a:rPr lang="en-MV" smtClean="0"/>
              <a:pPr/>
              <a:t>03/31/2026</a:t>
            </a:fld>
            <a:endParaRPr lang="en-M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950BF-7103-4480-E99A-2D221CEF5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M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0AEB2-DFD7-6176-C2C9-5A6006627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AD6F3DB-8C80-44E8-9308-284B40E7F976}" type="slidenum">
              <a:rPr lang="en-MV" smtClean="0"/>
              <a:pPr/>
              <a:t>‹#›</a:t>
            </a:fld>
            <a:endParaRPr lang="en-MV"/>
          </a:p>
        </p:txBody>
      </p:sp>
      <p:pic>
        <p:nvPicPr>
          <p:cNvPr id="7" name="Google Shape;111;p4">
            <a:extLst>
              <a:ext uri="{FF2B5EF4-FFF2-40B4-BE49-F238E27FC236}">
                <a16:creationId xmlns:a16="http://schemas.microsoft.com/office/drawing/2014/main" id="{69C70D04-3B63-B1DF-09D2-F9DE23E0A7E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963275" y="0"/>
            <a:ext cx="1228725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945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09CE4-6779-AEE5-84FF-4AD20E3A0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27AB5-01FE-7245-EF34-1E0378E54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21F89-54FC-F2C3-8A27-D7BD1ABE5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027E-3B23-456D-A3B6-0C51E0B2CC0E}" type="datetimeFigureOut">
              <a:rPr lang="en-MV" smtClean="0"/>
              <a:t>03/31/2026</a:t>
            </a:fld>
            <a:endParaRPr lang="en-M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276A5-7E7E-3DB1-EF82-5FE88A48F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452A56-5378-D3DF-9200-F99F9B122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3DB-8C80-44E8-9308-284B40E7F976}" type="slidenum">
              <a:rPr lang="en-MV" smtClean="0"/>
              <a:t>‹#›</a:t>
            </a:fld>
            <a:endParaRPr lang="en-MV"/>
          </a:p>
        </p:txBody>
      </p:sp>
      <p:pic>
        <p:nvPicPr>
          <p:cNvPr id="7" name="Google Shape;111;p4">
            <a:extLst>
              <a:ext uri="{FF2B5EF4-FFF2-40B4-BE49-F238E27FC236}">
                <a16:creationId xmlns:a16="http://schemas.microsoft.com/office/drawing/2014/main" id="{95ABC0B5-3450-E1F4-BAED-994FADB09DF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963275" y="0"/>
            <a:ext cx="1228725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507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37485-F9DC-856A-8D09-E9C9D967A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B3E80F-674D-F86F-2375-4BA02A47A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B4CAE-3293-86A4-37A9-FAB1D8577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027E-3B23-456D-A3B6-0C51E0B2CC0E}" type="datetimeFigureOut">
              <a:rPr lang="en-MV" smtClean="0"/>
              <a:t>03/31/2026</a:t>
            </a:fld>
            <a:endParaRPr lang="en-M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D867E-5E3D-AA28-5347-7EF0FCAC1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6F082-4FC6-068E-F7F6-BC91BF86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3DB-8C80-44E8-9308-284B40E7F976}" type="slidenum">
              <a:rPr lang="en-MV" smtClean="0"/>
              <a:t>‹#›</a:t>
            </a:fld>
            <a:endParaRPr lang="en-MV"/>
          </a:p>
        </p:txBody>
      </p:sp>
    </p:spTree>
    <p:extLst>
      <p:ext uri="{BB962C8B-B14F-4D97-AF65-F5344CB8AC3E}">
        <p14:creationId xmlns:p14="http://schemas.microsoft.com/office/powerpoint/2010/main" val="168396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74F8D-6E8F-A12B-0739-508681D88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2A839-BA04-2408-8103-54E0537EE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09A169-E3A7-7127-B995-74D7E1CA1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B6D46-372C-DF3B-A6C6-ABF370F0D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9F7027E-3B23-456D-A3B6-0C51E0B2CC0E}" type="datetimeFigureOut">
              <a:rPr lang="en-MV" smtClean="0"/>
              <a:pPr/>
              <a:t>03/31/2026</a:t>
            </a:fld>
            <a:endParaRPr lang="en-M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469FB-DDEE-69E4-5D26-CBFFB5A6B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M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94F8C-EB5E-6AD8-C972-04B85B270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AD6F3DB-8C80-44E8-9308-284B40E7F976}" type="slidenum">
              <a:rPr lang="en-MV" smtClean="0"/>
              <a:pPr/>
              <a:t>‹#›</a:t>
            </a:fld>
            <a:endParaRPr lang="en-MV"/>
          </a:p>
        </p:txBody>
      </p:sp>
      <p:pic>
        <p:nvPicPr>
          <p:cNvPr id="8" name="Google Shape;111;p4">
            <a:extLst>
              <a:ext uri="{FF2B5EF4-FFF2-40B4-BE49-F238E27FC236}">
                <a16:creationId xmlns:a16="http://schemas.microsoft.com/office/drawing/2014/main" id="{330EA462-5AF1-4E1E-D70A-825EA2EE1923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963275" y="0"/>
            <a:ext cx="1228725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5540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3F473-E4D0-195B-850D-5BA9B8E13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M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BFAD7E-5A74-C891-4BEC-D0DE5A6D8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27170A-23D8-EF0B-E9AE-52C943AE5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39500C-12AE-3B60-32A1-3F03FC849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CF199E-4C2F-1A32-809A-9925E025B4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8E90C-F4F8-8207-D8C9-8B9567802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9F7027E-3B23-456D-A3B6-0C51E0B2CC0E}" type="datetimeFigureOut">
              <a:rPr lang="en-MV" smtClean="0"/>
              <a:pPr/>
              <a:t>03/31/2026</a:t>
            </a:fld>
            <a:endParaRPr lang="en-M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DB654A-7270-74BC-B551-27C06B7CF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M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68F9C2-2806-49B3-8841-6FE9928CA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AD6F3DB-8C80-44E8-9308-284B40E7F976}" type="slidenum">
              <a:rPr lang="en-MV" smtClean="0"/>
              <a:pPr/>
              <a:t>‹#›</a:t>
            </a:fld>
            <a:endParaRPr lang="en-MV"/>
          </a:p>
        </p:txBody>
      </p:sp>
      <p:pic>
        <p:nvPicPr>
          <p:cNvPr id="10" name="Google Shape;111;p4">
            <a:extLst>
              <a:ext uri="{FF2B5EF4-FFF2-40B4-BE49-F238E27FC236}">
                <a16:creationId xmlns:a16="http://schemas.microsoft.com/office/drawing/2014/main" id="{13FC01EF-D07E-8BAD-BCF9-73B2472E889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963275" y="0"/>
            <a:ext cx="1228725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4612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B60B-8531-1E0A-6508-2C456FEC8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M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5889E4-2AC7-4403-8897-84CF76DFC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027E-3B23-456D-A3B6-0C51E0B2CC0E}" type="datetimeFigureOut">
              <a:rPr lang="en-MV" smtClean="0"/>
              <a:t>03/31/2026</a:t>
            </a:fld>
            <a:endParaRPr lang="en-M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3E17A-A6CE-E23D-506D-FD7913215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57D9E5-6EB2-31AB-343C-F357EB334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3DB-8C80-44E8-9308-284B40E7F976}" type="slidenum">
              <a:rPr lang="en-MV" smtClean="0"/>
              <a:t>‹#›</a:t>
            </a:fld>
            <a:endParaRPr lang="en-MV"/>
          </a:p>
        </p:txBody>
      </p:sp>
      <p:pic>
        <p:nvPicPr>
          <p:cNvPr id="6" name="Google Shape;111;p4">
            <a:extLst>
              <a:ext uri="{FF2B5EF4-FFF2-40B4-BE49-F238E27FC236}">
                <a16:creationId xmlns:a16="http://schemas.microsoft.com/office/drawing/2014/main" id="{0315CCF0-7118-F104-C855-40C63C0ACEBE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963275" y="0"/>
            <a:ext cx="1228725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73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32216B-96A7-B450-473E-B09F0B10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7027E-3B23-456D-A3B6-0C51E0B2CC0E}" type="datetimeFigureOut">
              <a:rPr lang="en-MV" smtClean="0"/>
              <a:t>03/31/2026</a:t>
            </a:fld>
            <a:endParaRPr lang="en-M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EBBA32-4AC5-CC78-A04F-926307407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EBC65-9ACD-7699-2CE5-AD1BCF80F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6F3DB-8C80-44E8-9308-284B40E7F976}" type="slidenum">
              <a:rPr lang="en-MV" smtClean="0"/>
              <a:t>‹#›</a:t>
            </a:fld>
            <a:endParaRPr lang="en-MV"/>
          </a:p>
        </p:txBody>
      </p:sp>
      <p:pic>
        <p:nvPicPr>
          <p:cNvPr id="5" name="Google Shape;111;p4">
            <a:extLst>
              <a:ext uri="{FF2B5EF4-FFF2-40B4-BE49-F238E27FC236}">
                <a16:creationId xmlns:a16="http://schemas.microsoft.com/office/drawing/2014/main" id="{BF712DEF-6457-7374-DF6C-75FC9C96390A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963275" y="0"/>
            <a:ext cx="1228725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0498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25FFB-A9A6-C614-CC13-AB4544BAE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M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AD4F2-8252-295F-633F-0B4100F4D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2AA0FB-A2EE-9C12-BD65-7B74CCAD5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6488DC-514A-7814-C99B-EE110B98A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9F7027E-3B23-456D-A3B6-0C51E0B2CC0E}" type="datetimeFigureOut">
              <a:rPr lang="en-MV" smtClean="0"/>
              <a:pPr/>
              <a:t>03/31/2026</a:t>
            </a:fld>
            <a:endParaRPr lang="en-M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311EC0-A96A-4775-F804-A399E7780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M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29804B-C563-1877-7DDC-FD8BD848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AD6F3DB-8C80-44E8-9308-284B40E7F976}" type="slidenum">
              <a:rPr lang="en-MV" smtClean="0"/>
              <a:pPr/>
              <a:t>‹#›</a:t>
            </a:fld>
            <a:endParaRPr lang="en-MV"/>
          </a:p>
        </p:txBody>
      </p:sp>
      <p:pic>
        <p:nvPicPr>
          <p:cNvPr id="8" name="Google Shape;111;p4">
            <a:extLst>
              <a:ext uri="{FF2B5EF4-FFF2-40B4-BE49-F238E27FC236}">
                <a16:creationId xmlns:a16="http://schemas.microsoft.com/office/drawing/2014/main" id="{2202741A-244F-720E-10D1-28A290F93872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963275" y="0"/>
            <a:ext cx="1228725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3863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B9A7D-750E-5A69-B061-E7B0C22A3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M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450587-7D68-26EA-7FB2-D4C6035CF3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6ACCFF-B2D8-2792-65E9-1FF8F0F4ED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3A1E7-F314-FB38-E176-3D16780D1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9F7027E-3B23-456D-A3B6-0C51E0B2CC0E}" type="datetimeFigureOut">
              <a:rPr lang="en-MV" smtClean="0"/>
              <a:pPr/>
              <a:t>03/31/2026</a:t>
            </a:fld>
            <a:endParaRPr lang="en-M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A1C4B-BD22-AC2B-2921-E6D4E43B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endParaRPr lang="en-M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0CA65F-27B5-BCD4-0511-A8B05F41A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6AD6F3DB-8C80-44E8-9308-284B40E7F976}" type="slidenum">
              <a:rPr lang="en-MV" smtClean="0"/>
              <a:pPr/>
              <a:t>‹#›</a:t>
            </a:fld>
            <a:endParaRPr lang="en-MV"/>
          </a:p>
        </p:txBody>
      </p:sp>
      <p:pic>
        <p:nvPicPr>
          <p:cNvPr id="8" name="Google Shape;111;p4">
            <a:extLst>
              <a:ext uri="{FF2B5EF4-FFF2-40B4-BE49-F238E27FC236}">
                <a16:creationId xmlns:a16="http://schemas.microsoft.com/office/drawing/2014/main" id="{EC90892C-6D5A-6E6C-35EA-32821B2EA0A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10963275" y="0"/>
            <a:ext cx="1228725" cy="828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4279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25BCC5-19DA-37BD-3A31-DB64CEE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217211-64C7-87E4-E66F-27CA0726A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6F163-C85E-1D2D-351E-733377B5F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F7027E-3B23-456D-A3B6-0C51E0B2CC0E}" type="datetimeFigureOut">
              <a:rPr lang="en-MV" smtClean="0"/>
              <a:t>03/31/2026</a:t>
            </a:fld>
            <a:endParaRPr lang="en-M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D8861-21E0-0C05-AF69-720FE3C38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AF0784-83DD-DC18-D3F1-7007011750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D6F3DB-8C80-44E8-9308-284B40E7F976}" type="slidenum">
              <a:rPr lang="en-MV" smtClean="0"/>
              <a:t>‹#›</a:t>
            </a:fld>
            <a:endParaRPr lang="en-MV"/>
          </a:p>
        </p:txBody>
      </p:sp>
    </p:spTree>
    <p:extLst>
      <p:ext uri="{BB962C8B-B14F-4D97-AF65-F5344CB8AC3E}">
        <p14:creationId xmlns:p14="http://schemas.microsoft.com/office/powerpoint/2010/main" val="1636866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M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58B01-42E5-4A52-A42F-2A1EB3474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to presenters</a:t>
            </a:r>
            <a:endParaRPr lang="en-M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8AA09-51BC-9360-1B24-9F39EA29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Each presenter gets ten minutes for presentation, plus five minutes for Q&amp;A.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Presentation is to be submitted online through your </a:t>
            </a:r>
            <a:r>
              <a:rPr lang="en-US" dirty="0" err="1"/>
              <a:t>Theveli</a:t>
            </a:r>
            <a:r>
              <a:rPr lang="en-US" dirty="0"/>
              <a:t> account.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Presentation rooms are equipped with multimedia projector, PC (Windows) laptop, projection screen and microphones.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Use this template for your presentation. It contains 15 slides for your contents. If you do not need 15 slides, delete slides as needed. Do not add slides. 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Do not delete this slide.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Adhere to the presentation outline given in slide 3.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dirty="0"/>
              <a:t>Change layout of your content slides as necessary but do not change the design of slides.</a:t>
            </a:r>
          </a:p>
          <a:p>
            <a:endParaRPr lang="en-MV" dirty="0"/>
          </a:p>
        </p:txBody>
      </p:sp>
    </p:spTree>
    <p:extLst>
      <p:ext uri="{BB962C8B-B14F-4D97-AF65-F5344CB8AC3E}">
        <p14:creationId xmlns:p14="http://schemas.microsoft.com/office/powerpoint/2010/main" val="411342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DED2E83-128D-2903-EFD6-461FEA23A4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827264" cy="169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135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115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Instructions to presenters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Aishath Shuba Minhaj</dc:creator>
  <cp:lastModifiedBy>Aishath Shaha</cp:lastModifiedBy>
  <cp:revision>4</cp:revision>
  <dcterms:created xsi:type="dcterms:W3CDTF">2025-03-12T04:06:07Z</dcterms:created>
  <dcterms:modified xsi:type="dcterms:W3CDTF">2026-03-31T06:34:31Z</dcterms:modified>
</cp:coreProperties>
</file>