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8" r:id="rId2"/>
    <p:sldId id="288" r:id="rId3"/>
    <p:sldId id="257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59" r:id="rId16"/>
    <p:sldId id="28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87CD6-2F76-4D4C-A56C-5BEF0EDC91BB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722A3-FC16-4062-A5B9-87A0B570F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76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05678-AB66-4ECD-BB6A-325600FF2E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915237-2115-43A6-893E-04E588064B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1B5CB-B4A2-4692-ACFF-49D01DE6A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8997-C32F-47CD-9AD6-0D9CFDED9995}" type="datetime1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0CCEE-AE92-4D6A-A770-F5D822B4E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2009F-2E30-43D4-87B9-ED0EF7445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2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6A3EC-A390-4179-805E-4E8E15F9C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685D4B-1713-4BD2-BF44-FDF8468504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CEB47-1E57-4B34-8E17-EE39B1D69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D906-21D8-4B26-9BC1-BED0E41A2D58}" type="datetime1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E5C62-D1C7-4BEF-84AC-36298A1D7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1AB83-5F02-4FA5-A16C-827BE248F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55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EA728E-6C09-4E3F-882E-1BD3920BD1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2B1617-790D-4F2F-A415-5E13177A6B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A8CE4-4BDC-416F-B5E2-E844C29AC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59CA-168C-4E23-AACB-4794E8708BBA}" type="datetime1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A82D7-D446-4A17-86AC-A033A47B8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DBB09-94DA-4044-9531-64A27EEBA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52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A896E-B705-4E39-8089-9D5169B91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6045D-EF1A-4F25-95B7-7A6AB6D5B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5B3B9-E140-41D2-B3AC-1D379F42F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D8572-FD0F-43DF-8C09-6BB020BDD19C}" type="datetime1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C305B-8F15-4113-9078-19B1ED7EA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866BB-1981-4C3B-85F1-2A2AC6E94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82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F9CA5-2052-4C7E-9F98-FFDD35A4B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785D0C-C8E8-4F83-A42A-0DDBAF221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8F795-3A54-4FE7-B082-F9DEAAA2A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3AD8-56A9-4E95-B489-1F05F3E65ADD}" type="datetime1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23A2D-FFF6-4222-A4E8-EA921D90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B6459-1D50-4881-AF66-507B769CC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02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CE2D8-7277-4341-8CFB-9F9A7D686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58363-ABC9-421D-B62C-160204035F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4EA1CF-650C-4167-8EF0-CE283791DA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C486E5-BD6D-4FF6-A2F2-89BCA339A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175B-B669-4796-81AA-AF98B5B4EA07}" type="datetime1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9F81B-3DDC-41FC-9316-F6945AFE1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484D30-2533-4776-B3B7-5B6AFBAC1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5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3F680-789D-4719-9F31-2AE8B1BC4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6293C7-32AF-401D-ACEF-23F56148C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DDD845-9294-4A69-9364-EDE97E2A76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DCBD32-1069-4748-B4B4-1FF2F19804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8C6029-443E-4CA8-9968-3F9A610E6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D86832-9760-4AC6-96F4-D6E2C6541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ED42-89EB-4AAF-AAFA-5D9E3ED644FF}" type="datetime1">
              <a:rPr lang="en-US" smtClean="0"/>
              <a:t>7/11/2024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36867A-2013-4D56-8BE3-FCEDD3F5C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F49625-D4EB-4A47-B313-29060ECD4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5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62222-AE4B-41B0-B2E4-4632F6B7D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61843-A9B2-4BD6-ACCD-3C058D3D5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1073-FF87-4A3B-960E-4271AF6A63B0}" type="datetime1">
              <a:rPr lang="en-US" smtClean="0"/>
              <a:t>7/11/2024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1CCC81-3FAF-4482-81E1-4224931B6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966A05-C5DF-4C72-A67B-2CF212ACF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4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935F8C-2BB0-4156-A1D4-8DF0CFEA3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8A54-AB32-4CA0-A23E-163D57AD8D48}" type="datetime1">
              <a:rPr lang="en-US" smtClean="0"/>
              <a:t>7/11/2024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4D6685-F2AF-4072-86A0-DFB6E6B27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6DE8B8-1EF0-4BF0-9860-C0962F9A1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726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8AD05-8D42-4EF1-AE88-F740535D0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BB0C5-7933-4023-882B-935394ED1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274C78-E520-4EAF-BB3E-64133284B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EB8582-F956-4B65-AFD3-1AE5597F2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BE55-1D35-4094-8570-2873ED089D1B}" type="datetime1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C3F6CD-DC20-4A95-AE24-7387DD72C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13668-37EE-45D4-A364-D34F91BF4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813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8A6B5-9A1A-43A2-ABAD-1336D6E32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6D10D5-4D4A-49A8-A030-7FA8B6A752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0DD68D-5BE9-418B-B40A-29697A1E1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BFB2F5-E612-4595-B466-D135E3D92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FB34-DA76-4844-9847-FDC5EE671212}" type="datetime1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65E5B4-BDAE-4599-8D41-40E52638E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B4F884-B8C0-440B-80D0-DDDB77947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324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23F71A-F0F1-463F-8F21-9A11D409B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2839C9-0FF0-4750-BE8D-3A21705CF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FCDA5-37BE-47ED-960A-F98D5495E3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DFFBA-F379-4F26-932C-40E321D74F07}" type="datetime1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2A3AE-FDEB-4082-B9F0-C6A7F9B3CD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32532-05D1-410B-AB6A-C87F64F47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61AB1-16A9-4FD2-BB5C-23CCBEF13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33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3976A-951D-43AE-84F1-FF831F1F3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 to presenters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D730D-8B15-4D9C-9C44-E1B50DA0C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Each presenter gets ten minutes for presentation, plus five minutes for Q&amp;A.</a:t>
            </a:r>
          </a:p>
          <a:p>
            <a:r>
              <a:rPr lang="en-US" dirty="0"/>
              <a:t>Presentation is to be submitted online through your </a:t>
            </a:r>
            <a:r>
              <a:rPr lang="en-US" dirty="0" err="1"/>
              <a:t>Theveli</a:t>
            </a:r>
            <a:r>
              <a:rPr lang="en-US" dirty="0"/>
              <a:t> account.</a:t>
            </a:r>
          </a:p>
          <a:p>
            <a:r>
              <a:rPr lang="en-US" dirty="0"/>
              <a:t>Presentation rooms are equipped with multimedia projector, PC (Windows) laptop, projection screen and microphones.</a:t>
            </a:r>
          </a:p>
          <a:p>
            <a:r>
              <a:rPr lang="en-US" dirty="0"/>
              <a:t>Use this template for your presentation. It contains 15 slides for your contents. If you do not need 15 slides, delete slides as needed. Do not add slides. </a:t>
            </a:r>
          </a:p>
          <a:p>
            <a:r>
              <a:rPr lang="en-US" dirty="0"/>
              <a:t>Do not delete this slide.</a:t>
            </a:r>
          </a:p>
          <a:p>
            <a:r>
              <a:rPr lang="en-US" dirty="0"/>
              <a:t>Adhere to the presentation outline given in slide 3.</a:t>
            </a:r>
          </a:p>
          <a:p>
            <a:r>
              <a:rPr lang="en-US" dirty="0"/>
              <a:t>Change layout of your content slides as necessary but do not change the design of slides.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937216-E80A-4BFC-9A47-598A78599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275" y="0"/>
            <a:ext cx="1228725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123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5202E07-5B02-4429-824A-8F9C0D1BF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275" y="0"/>
            <a:ext cx="1228725" cy="8286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7202B2-7CCE-41CF-9AB4-59215C882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C03B8-7FED-459A-BA0A-F86CB6C80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A006E-6AB2-4822-AD59-BFF5E99D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60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5202E07-5B02-4429-824A-8F9C0D1BF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275" y="0"/>
            <a:ext cx="1228725" cy="8286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7202B2-7CCE-41CF-9AB4-59215C882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C03B8-7FED-459A-BA0A-F86CB6C80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A006E-6AB2-4822-AD59-BFF5E99D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96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5202E07-5B02-4429-824A-8F9C0D1BF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275" y="0"/>
            <a:ext cx="1228725" cy="8286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7202B2-7CCE-41CF-9AB4-59215C882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C03B8-7FED-459A-BA0A-F86CB6C80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A006E-6AB2-4822-AD59-BFF5E99D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526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5202E07-5B02-4429-824A-8F9C0D1BF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275" y="0"/>
            <a:ext cx="1228725" cy="8286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7202B2-7CCE-41CF-9AB4-59215C882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C03B8-7FED-459A-BA0A-F86CB6C80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A006E-6AB2-4822-AD59-BFF5E99D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63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5202E07-5B02-4429-824A-8F9C0D1BF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275" y="0"/>
            <a:ext cx="1228725" cy="8286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7202B2-7CCE-41CF-9AB4-59215C882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C03B8-7FED-459A-BA0A-F86CB6C80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A006E-6AB2-4822-AD59-BFF5E99D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375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C003F-2D5F-468E-9699-9050DC88E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References (this slide only)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43959-7198-41A1-A49D-B4DE5AC8F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4642"/>
            <a:ext cx="10515600" cy="5481707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8CDF8-37AF-458A-B2E8-392E37671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EB4EDD-3A3F-40A1-A417-65298BC139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275" y="0"/>
            <a:ext cx="1228725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651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2CFE6E-FE88-AE63-7CF5-EC80DA71B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16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9E0B22E-A841-812A-CCAE-C144569777DC}"/>
              </a:ext>
            </a:extLst>
          </p:cNvPr>
          <p:cNvSpPr txBox="1">
            <a:spLocks/>
          </p:cNvSpPr>
          <p:nvPr/>
        </p:nvSpPr>
        <p:spPr>
          <a:xfrm>
            <a:off x="1524000" y="2862971"/>
            <a:ext cx="9144000" cy="1132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/>
              <a:t>Thank you</a:t>
            </a:r>
            <a:endParaRPr lang="en-US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6699DDA-115B-4534-01F7-5F44E1F723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6842461" cy="1371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3818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4C9D05-A071-9023-88E1-09BDAB6E0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2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5F55086-854F-688D-3164-EF9D8AF313AC}"/>
              </a:ext>
            </a:extLst>
          </p:cNvPr>
          <p:cNvSpPr txBox="1">
            <a:spLocks/>
          </p:cNvSpPr>
          <p:nvPr/>
        </p:nvSpPr>
        <p:spPr>
          <a:xfrm>
            <a:off x="1397157" y="2862971"/>
            <a:ext cx="9801101" cy="1132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/>
              <a:t>Topic </a:t>
            </a:r>
            <a:endParaRPr lang="en-US" b="1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7D1A43C-FC56-F958-A417-880DAB4D96ED}"/>
              </a:ext>
            </a:extLst>
          </p:cNvPr>
          <p:cNvSpPr txBox="1">
            <a:spLocks/>
          </p:cNvSpPr>
          <p:nvPr/>
        </p:nvSpPr>
        <p:spPr>
          <a:xfrm>
            <a:off x="1725707" y="4322197"/>
            <a:ext cx="9144000" cy="1101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Name, Faculty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23033B8-43CE-17FF-A60C-80A2DD4229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70115" cy="1457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1766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5202E07-5B02-4429-824A-8F9C0D1BF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275" y="0"/>
            <a:ext cx="1228725" cy="8286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7202B2-7CCE-41CF-9AB4-59215C882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C03B8-7FED-459A-BA0A-F86CB6C80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  <a:p>
            <a:r>
              <a:rPr lang="en-US" dirty="0"/>
              <a:t>Literature review</a:t>
            </a:r>
          </a:p>
          <a:p>
            <a:r>
              <a:rPr lang="en-US" dirty="0"/>
              <a:t>Objectives</a:t>
            </a:r>
          </a:p>
          <a:p>
            <a:r>
              <a:rPr lang="en-US" dirty="0"/>
              <a:t>Methodology</a:t>
            </a:r>
          </a:p>
          <a:p>
            <a:r>
              <a:rPr lang="en-US" dirty="0"/>
              <a:t>Results</a:t>
            </a:r>
          </a:p>
          <a:p>
            <a:r>
              <a:rPr lang="en-US" dirty="0"/>
              <a:t>Conclusion</a:t>
            </a:r>
          </a:p>
          <a:p>
            <a:r>
              <a:rPr lang="en-US" dirty="0"/>
              <a:t>Reference list (one slide only)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A006E-6AB2-4822-AD59-BFF5E99D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67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5202E07-5B02-4429-824A-8F9C0D1BF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275" y="0"/>
            <a:ext cx="1228725" cy="8286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7202B2-7CCE-41CF-9AB4-59215C882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C03B8-7FED-459A-BA0A-F86CB6C80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A006E-6AB2-4822-AD59-BFF5E99D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30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5202E07-5B02-4429-824A-8F9C0D1BF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275" y="0"/>
            <a:ext cx="1228725" cy="8286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7202B2-7CCE-41CF-9AB4-59215C882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C03B8-7FED-459A-BA0A-F86CB6C80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A006E-6AB2-4822-AD59-BFF5E99D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06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5202E07-5B02-4429-824A-8F9C0D1BF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275" y="0"/>
            <a:ext cx="1228725" cy="8286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7202B2-7CCE-41CF-9AB4-59215C882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C03B8-7FED-459A-BA0A-F86CB6C80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A006E-6AB2-4822-AD59-BFF5E99D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499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5202E07-5B02-4429-824A-8F9C0D1BF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275" y="0"/>
            <a:ext cx="1228725" cy="8286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7202B2-7CCE-41CF-9AB4-59215C882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C03B8-7FED-459A-BA0A-F86CB6C80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A006E-6AB2-4822-AD59-BFF5E99D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06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5202E07-5B02-4429-824A-8F9C0D1BF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275" y="0"/>
            <a:ext cx="1228725" cy="8286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7202B2-7CCE-41CF-9AB4-59215C882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C03B8-7FED-459A-BA0A-F86CB6C80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A006E-6AB2-4822-AD59-BFF5E99D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37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5202E07-5B02-4429-824A-8F9C0D1BF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275" y="0"/>
            <a:ext cx="1228725" cy="8286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7202B2-7CCE-41CF-9AB4-59215C882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C03B8-7FED-459A-BA0A-F86CB6C80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A006E-6AB2-4822-AD59-BFF5E99D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1AB1-16A9-4FD2-BB5C-23CCBEF137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95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veli 2019 presentation by" id="{EF708A61-DEC2-4B49-A54B-F9B607BDBFD9}" vid="{E63F107A-3F0A-435D-92E9-1FC1837A618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Theveli-2019-presentation-by</Template>
  <TotalTime>60</TotalTime>
  <Words>157</Words>
  <Application>Microsoft Office PowerPoint</Application>
  <PresentationFormat>Widescreen</PresentationFormat>
  <Paragraphs>35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Instructions to presenters</vt:lpstr>
      <vt:lpstr>PowerPoint Presentation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 (this slide only)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 to presenters</dc:title>
  <dc:creator>User</dc:creator>
  <cp:keywords>Theveli;Research;Conference;Presentation;Template</cp:keywords>
  <cp:lastModifiedBy>Nadhiya Abdulla</cp:lastModifiedBy>
  <cp:revision>10</cp:revision>
  <dcterms:created xsi:type="dcterms:W3CDTF">2019-08-28T17:22:10Z</dcterms:created>
  <dcterms:modified xsi:type="dcterms:W3CDTF">2024-07-11T06:29:14Z</dcterms:modified>
</cp:coreProperties>
</file>